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A04D8-D899-495C-8FA3-200C04CCAAAA}" type="datetimeFigureOut">
              <a:rPr lang="ko-KR" altLang="en-US" smtClean="0"/>
              <a:t>2010-07-07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62F6C-10A0-49DB-8A23-4E0786C3602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857232"/>
            <a:ext cx="55054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00438"/>
            <a:ext cx="52578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000892" y="185736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수량 </a:t>
            </a:r>
            <a:r>
              <a:rPr lang="en-US" altLang="ko-KR" dirty="0" smtClean="0"/>
              <a:t>: 1</a:t>
            </a:r>
            <a:r>
              <a:rPr lang="ko-KR" altLang="en-US" dirty="0" smtClean="0"/>
              <a:t>개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00892" y="485776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수량 </a:t>
            </a:r>
            <a:r>
              <a:rPr lang="en-US" altLang="ko-KR" dirty="0" smtClean="0"/>
              <a:t>: 1</a:t>
            </a:r>
            <a:r>
              <a:rPr lang="ko-KR" altLang="en-US" dirty="0" smtClean="0"/>
              <a:t>개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071546"/>
            <a:ext cx="5143536" cy="479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000892" y="342900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수량 </a:t>
            </a:r>
            <a:r>
              <a:rPr lang="en-US" altLang="ko-KR" dirty="0" smtClean="0"/>
              <a:t>: 2</a:t>
            </a:r>
            <a:r>
              <a:rPr lang="ko-KR" altLang="en-US" dirty="0" smtClean="0"/>
              <a:t>개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화면 슬라이드 쇼(4:3)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1</cp:revision>
  <dcterms:created xsi:type="dcterms:W3CDTF">2010-07-07T12:44:45Z</dcterms:created>
  <dcterms:modified xsi:type="dcterms:W3CDTF">2010-07-07T12:47:01Z</dcterms:modified>
</cp:coreProperties>
</file>