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515" autoAdjust="0"/>
    <p:restoredTop sz="94660"/>
  </p:normalViewPr>
  <p:slideViewPr>
    <p:cSldViewPr>
      <p:cViewPr>
        <p:scale>
          <a:sx n="75" d="100"/>
          <a:sy n="75" d="100"/>
        </p:scale>
        <p:origin x="-31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A9F33-14C0-47D1-A94D-7F4F06C476D6}" type="datetimeFigureOut">
              <a:rPr lang="ko-KR" altLang="en-US" smtClean="0"/>
              <a:t>2010-07-25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8C7A-A45B-450D-82EE-7AA6BA3AEC7D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그룹 51"/>
          <p:cNvGrpSpPr/>
          <p:nvPr/>
        </p:nvGrpSpPr>
        <p:grpSpPr>
          <a:xfrm>
            <a:off x="2786050" y="2000240"/>
            <a:ext cx="3143272" cy="3038229"/>
            <a:chOff x="571472" y="1500175"/>
            <a:chExt cx="4029702" cy="3895037"/>
          </a:xfrm>
        </p:grpSpPr>
        <p:sp>
          <p:nvSpPr>
            <p:cNvPr id="4" name="타원 3"/>
            <p:cNvSpPr/>
            <p:nvPr/>
          </p:nvSpPr>
          <p:spPr>
            <a:xfrm>
              <a:off x="1035818" y="4786323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" name="타원 4"/>
            <p:cNvSpPr/>
            <p:nvPr/>
          </p:nvSpPr>
          <p:spPr>
            <a:xfrm>
              <a:off x="2821768" y="3929067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6" name="다이아몬드 5"/>
            <p:cNvSpPr/>
            <p:nvPr/>
          </p:nvSpPr>
          <p:spPr>
            <a:xfrm>
              <a:off x="2035950" y="1785927"/>
              <a:ext cx="285752" cy="285752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8" name="직선 연결선 7"/>
            <p:cNvCxnSpPr>
              <a:stCxn id="6" idx="2"/>
              <a:endCxn id="4" idx="0"/>
            </p:cNvCxnSpPr>
            <p:nvPr/>
          </p:nvCxnSpPr>
          <p:spPr>
            <a:xfrm rot="5400000">
              <a:off x="303579" y="2911076"/>
              <a:ext cx="2714644" cy="1035851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>
              <a:stCxn id="6" idx="2"/>
              <a:endCxn id="5" idx="1"/>
            </p:cNvCxnSpPr>
            <p:nvPr/>
          </p:nvCxnSpPr>
          <p:spPr>
            <a:xfrm rot="16200000" flipH="1">
              <a:off x="1571603" y="2678902"/>
              <a:ext cx="1888774" cy="674328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V="1">
              <a:off x="571472" y="3643315"/>
              <a:ext cx="3143272" cy="1500198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rot="16200000" flipV="1">
              <a:off x="535753" y="2893216"/>
              <a:ext cx="2928958" cy="142876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2071670" y="4429133"/>
              <a:ext cx="1714512" cy="500066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643306" y="4500571"/>
              <a:ext cx="357189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X</a:t>
              </a:r>
              <a:endParaRPr lang="ko-KR" altLang="en-US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43306" y="3429002"/>
              <a:ext cx="357189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Y</a:t>
              </a:r>
              <a:endParaRPr lang="ko-KR" alt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00166" y="1571613"/>
              <a:ext cx="357189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Z</a:t>
              </a:r>
              <a:endParaRPr lang="ko-KR" alt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42976" y="5000639"/>
              <a:ext cx="1626515" cy="394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a1(0,-180,0)</a:t>
              </a:r>
              <a:endParaRPr lang="ko-KR" altLang="en-US" sz="14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43240" y="3929067"/>
              <a:ext cx="1357322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a2(0,180,0)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57421" y="1785927"/>
              <a:ext cx="2243753" cy="394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b((440-d)/2,0,h)</a:t>
              </a:r>
              <a:endParaRPr lang="ko-KR" altLang="en-US" sz="1400" dirty="0"/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6215072" y="2499398"/>
            <a:ext cx="2357454" cy="2470225"/>
            <a:chOff x="5214942" y="2143116"/>
            <a:chExt cx="3115208" cy="3264226"/>
          </a:xfrm>
        </p:grpSpPr>
        <p:sp>
          <p:nvSpPr>
            <p:cNvPr id="35" name="타원 34"/>
            <p:cNvSpPr/>
            <p:nvPr/>
          </p:nvSpPr>
          <p:spPr>
            <a:xfrm>
              <a:off x="5500694" y="4857760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8" name="다이아몬드 37"/>
            <p:cNvSpPr/>
            <p:nvPr/>
          </p:nvSpPr>
          <p:spPr>
            <a:xfrm>
              <a:off x="6072198" y="2500306"/>
              <a:ext cx="285752" cy="285752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39" name="직선 연결선 38"/>
            <p:cNvCxnSpPr>
              <a:stCxn id="38" idx="2"/>
              <a:endCxn id="35" idx="0"/>
            </p:cNvCxnSpPr>
            <p:nvPr/>
          </p:nvCxnSpPr>
          <p:spPr>
            <a:xfrm rot="5400000">
              <a:off x="4875612" y="3518298"/>
              <a:ext cx="2071702" cy="60722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572132" y="4929198"/>
              <a:ext cx="1857388" cy="1588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rot="5400000" flipH="1" flipV="1">
              <a:off x="4337087" y="3551277"/>
              <a:ext cx="2607756" cy="5209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358082" y="5000637"/>
              <a:ext cx="357190" cy="4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X</a:t>
              </a:r>
              <a:endParaRPr lang="ko-KR" altLang="en-US" sz="14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14942" y="2143116"/>
              <a:ext cx="357190" cy="4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Z</a:t>
              </a:r>
              <a:endParaRPr lang="ko-KR" altLang="en-US" sz="14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312026" y="2428868"/>
              <a:ext cx="2018124" cy="4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b((440-d)/2,0,h)</a:t>
              </a:r>
              <a:endParaRPr lang="ko-KR" altLang="en-US" sz="1400" dirty="0"/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357158" y="2214554"/>
            <a:ext cx="2143140" cy="2609602"/>
            <a:chOff x="-714412" y="2071678"/>
            <a:chExt cx="2571768" cy="3643338"/>
          </a:xfrm>
        </p:grpSpPr>
        <p:sp>
          <p:nvSpPr>
            <p:cNvPr id="54" name="직사각형 53"/>
            <p:cNvSpPr/>
            <p:nvPr/>
          </p:nvSpPr>
          <p:spPr>
            <a:xfrm>
              <a:off x="-428660" y="4741343"/>
              <a:ext cx="1571636" cy="973673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5" name="순서도: 자기 디스크 54"/>
            <p:cNvSpPr/>
            <p:nvPr/>
          </p:nvSpPr>
          <p:spPr>
            <a:xfrm>
              <a:off x="-571536" y="2071678"/>
              <a:ext cx="1857388" cy="1000132"/>
            </a:xfrm>
            <a:prstGeom prst="flowChartMagneticDisk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6" name="타원 55"/>
            <p:cNvSpPr/>
            <p:nvPr/>
          </p:nvSpPr>
          <p:spPr>
            <a:xfrm>
              <a:off x="1214414" y="2857496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7" name="타원 56"/>
            <p:cNvSpPr/>
            <p:nvPr/>
          </p:nvSpPr>
          <p:spPr>
            <a:xfrm>
              <a:off x="1071538" y="4598467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357290" y="4527029"/>
              <a:ext cx="5000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a1</a:t>
              </a:r>
              <a:endParaRPr lang="ko-KR" altLang="en-US" sz="1400" dirty="0"/>
            </a:p>
          </p:txBody>
        </p:sp>
        <p:sp>
          <p:nvSpPr>
            <p:cNvPr id="59" name="타원 58"/>
            <p:cNvSpPr/>
            <p:nvPr/>
          </p:nvSpPr>
          <p:spPr>
            <a:xfrm>
              <a:off x="-714412" y="2857496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60" name="직선 연결선 59"/>
            <p:cNvCxnSpPr/>
            <p:nvPr/>
          </p:nvCxnSpPr>
          <p:spPr>
            <a:xfrm rot="5400000">
              <a:off x="-821569" y="3321843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 rot="5400000">
              <a:off x="1108051" y="3321843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71406" y="3071810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440</a:t>
              </a:r>
              <a:endParaRPr lang="ko-KR" altLang="en-US" sz="1400" dirty="0"/>
            </a:p>
          </p:txBody>
        </p:sp>
        <p:cxnSp>
          <p:nvCxnSpPr>
            <p:cNvPr id="63" name="직선 화살표 연결선 62"/>
            <p:cNvCxnSpPr/>
            <p:nvPr/>
          </p:nvCxnSpPr>
          <p:spPr>
            <a:xfrm>
              <a:off x="-642974" y="3357562"/>
              <a:ext cx="1928826" cy="2522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타원 63"/>
            <p:cNvSpPr/>
            <p:nvPr/>
          </p:nvSpPr>
          <p:spPr>
            <a:xfrm>
              <a:off x="-500098" y="4598467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65" name="직선 연결선 64"/>
            <p:cNvCxnSpPr/>
            <p:nvPr/>
          </p:nvCxnSpPr>
          <p:spPr>
            <a:xfrm rot="5400000">
              <a:off x="-606461" y="4347640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 rot="5400000">
              <a:off x="1036613" y="4347640"/>
              <a:ext cx="35719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/>
            <p:cNvCxnSpPr/>
            <p:nvPr/>
          </p:nvCxnSpPr>
          <p:spPr>
            <a:xfrm>
              <a:off x="-428660" y="4384153"/>
              <a:ext cx="1643074" cy="214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214282" y="4026963"/>
              <a:ext cx="7143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d</a:t>
              </a:r>
              <a:endParaRPr lang="ko-KR" altLang="en-US" sz="1400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357290" y="2928934"/>
              <a:ext cx="5000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b</a:t>
              </a:r>
              <a:endParaRPr lang="ko-KR" altLang="en-US" sz="1400" dirty="0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786578" y="368114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L</a:t>
            </a:r>
            <a:endParaRPr lang="ko-KR" altLang="en-US" sz="1400" dirty="0"/>
          </a:p>
        </p:txBody>
      </p:sp>
      <p:sp>
        <p:nvSpPr>
          <p:cNvPr id="72" name="TextBox 71"/>
          <p:cNvSpPr txBox="1"/>
          <p:nvPr/>
        </p:nvSpPr>
        <p:spPr>
          <a:xfrm>
            <a:off x="428596" y="428604"/>
            <a:ext cx="171451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현재 길이</a:t>
            </a:r>
            <a:endParaRPr lang="ko-KR" alt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6572264" y="468128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a1</a:t>
            </a:r>
            <a:endParaRPr lang="ko-KR" altLang="en-US" sz="1400" dirty="0"/>
          </a:p>
        </p:txBody>
      </p:sp>
      <p:graphicFrame>
        <p:nvGraphicFramePr>
          <p:cNvPr id="76" name="개체 75"/>
          <p:cNvGraphicFramePr>
            <a:graphicFrameLocks noChangeAspect="1"/>
          </p:cNvGraphicFramePr>
          <p:nvPr/>
        </p:nvGraphicFramePr>
        <p:xfrm>
          <a:off x="1071538" y="1142984"/>
          <a:ext cx="3018832" cy="714380"/>
        </p:xfrm>
        <a:graphic>
          <a:graphicData uri="http://schemas.openxmlformats.org/presentationml/2006/ole">
            <p:oleObj spid="_x0000_s1026" name="수식" r:id="rId3" imgW="1663560" imgH="393480" progId="Equation.3">
              <p:embed/>
            </p:oleObj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3286116" y="33239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L</a:t>
            </a:r>
            <a:endParaRPr lang="ko-KR" altLang="en-US" sz="1400" dirty="0"/>
          </a:p>
        </p:txBody>
      </p:sp>
      <p:sp>
        <p:nvSpPr>
          <p:cNvPr id="79" name="TextBox 78"/>
          <p:cNvSpPr txBox="1"/>
          <p:nvPr/>
        </p:nvSpPr>
        <p:spPr>
          <a:xfrm>
            <a:off x="928662" y="5857892"/>
            <a:ext cx="3714776" cy="30777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400" dirty="0" smtClean="0"/>
              <a:t>L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= 960</a:t>
            </a:r>
            <a:r>
              <a:rPr lang="ko-KR" altLang="en-US" sz="1400" dirty="0" smtClean="0"/>
              <a:t>이므로 위 식에서 </a:t>
            </a:r>
            <a:r>
              <a:rPr lang="en-US" altLang="ko-KR" sz="1400" dirty="0" smtClean="0"/>
              <a:t>h</a:t>
            </a:r>
            <a:r>
              <a:rPr lang="ko-KR" altLang="en-US" sz="1400" dirty="0" smtClean="0"/>
              <a:t>를 구할 수 있다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1"/>
          <p:cNvGrpSpPr/>
          <p:nvPr/>
        </p:nvGrpSpPr>
        <p:grpSpPr>
          <a:xfrm>
            <a:off x="1000100" y="2000240"/>
            <a:ext cx="3143272" cy="3038229"/>
            <a:chOff x="571472" y="1500175"/>
            <a:chExt cx="4029702" cy="3895037"/>
          </a:xfrm>
        </p:grpSpPr>
        <p:sp>
          <p:nvSpPr>
            <p:cNvPr id="4" name="타원 3"/>
            <p:cNvSpPr/>
            <p:nvPr/>
          </p:nvSpPr>
          <p:spPr>
            <a:xfrm>
              <a:off x="1035818" y="4786323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5" name="타원 4"/>
            <p:cNvSpPr/>
            <p:nvPr/>
          </p:nvSpPr>
          <p:spPr>
            <a:xfrm>
              <a:off x="2821768" y="3929067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6" name="다이아몬드 5"/>
            <p:cNvSpPr/>
            <p:nvPr/>
          </p:nvSpPr>
          <p:spPr>
            <a:xfrm>
              <a:off x="2035950" y="1785927"/>
              <a:ext cx="285752" cy="285752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8" name="직선 연결선 7"/>
            <p:cNvCxnSpPr>
              <a:stCxn id="6" idx="2"/>
              <a:endCxn id="4" idx="0"/>
            </p:cNvCxnSpPr>
            <p:nvPr/>
          </p:nvCxnSpPr>
          <p:spPr>
            <a:xfrm rot="5400000">
              <a:off x="303579" y="2911076"/>
              <a:ext cx="2714644" cy="1035851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>
              <a:stCxn id="6" idx="2"/>
              <a:endCxn id="5" idx="1"/>
            </p:cNvCxnSpPr>
            <p:nvPr/>
          </p:nvCxnSpPr>
          <p:spPr>
            <a:xfrm rot="16200000" flipH="1">
              <a:off x="1571603" y="2678902"/>
              <a:ext cx="1888774" cy="674328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V="1">
              <a:off x="571472" y="3643315"/>
              <a:ext cx="3143272" cy="1500198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rot="16200000" flipV="1">
              <a:off x="535753" y="2893216"/>
              <a:ext cx="2928958" cy="142876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2071670" y="4429133"/>
              <a:ext cx="1714512" cy="500066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643306" y="4500571"/>
              <a:ext cx="357189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X</a:t>
              </a:r>
              <a:endParaRPr lang="ko-KR" altLang="en-US" sz="1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643306" y="3429002"/>
              <a:ext cx="357189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Y</a:t>
              </a:r>
              <a:endParaRPr lang="ko-KR" altLang="en-US" sz="14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00166" y="1571613"/>
              <a:ext cx="357189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Z</a:t>
              </a:r>
              <a:endParaRPr lang="ko-KR" altLang="en-US" sz="14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42976" y="5000639"/>
              <a:ext cx="1626515" cy="394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a1(0,-180,0)</a:t>
              </a:r>
              <a:endParaRPr lang="ko-KR" altLang="en-US" sz="14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43240" y="3929067"/>
              <a:ext cx="1357322" cy="352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a2(0,180,0)</a:t>
              </a:r>
              <a:endParaRPr lang="ko-KR" altLang="en-US" sz="14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57421" y="1785927"/>
              <a:ext cx="2243753" cy="394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b((440-d)/2,0,h+40)</a:t>
              </a:r>
              <a:endParaRPr lang="ko-KR" altLang="en-US" sz="1400" dirty="0"/>
            </a:p>
          </p:txBody>
        </p:sp>
      </p:grpSp>
      <p:grpSp>
        <p:nvGrpSpPr>
          <p:cNvPr id="3" name="그룹 52"/>
          <p:cNvGrpSpPr/>
          <p:nvPr/>
        </p:nvGrpSpPr>
        <p:grpSpPr>
          <a:xfrm>
            <a:off x="5143504" y="2428868"/>
            <a:ext cx="2643207" cy="2470225"/>
            <a:chOff x="5214942" y="2143116"/>
            <a:chExt cx="3492810" cy="3264226"/>
          </a:xfrm>
        </p:grpSpPr>
        <p:sp>
          <p:nvSpPr>
            <p:cNvPr id="35" name="타원 34"/>
            <p:cNvSpPr/>
            <p:nvPr/>
          </p:nvSpPr>
          <p:spPr>
            <a:xfrm>
              <a:off x="5500694" y="4857760"/>
              <a:ext cx="214314" cy="21431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8" name="다이아몬드 37"/>
            <p:cNvSpPr/>
            <p:nvPr/>
          </p:nvSpPr>
          <p:spPr>
            <a:xfrm>
              <a:off x="6072198" y="2500306"/>
              <a:ext cx="285752" cy="285752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cxnSp>
          <p:nvCxnSpPr>
            <p:cNvPr id="39" name="직선 연결선 38"/>
            <p:cNvCxnSpPr>
              <a:stCxn id="38" idx="2"/>
              <a:endCxn id="35" idx="0"/>
            </p:cNvCxnSpPr>
            <p:nvPr/>
          </p:nvCxnSpPr>
          <p:spPr>
            <a:xfrm rot="5400000">
              <a:off x="4875612" y="3518298"/>
              <a:ext cx="2071702" cy="60722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5572132" y="4929198"/>
              <a:ext cx="1857388" cy="1588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rot="5400000" flipH="1" flipV="1">
              <a:off x="4337087" y="3551277"/>
              <a:ext cx="2607756" cy="5209"/>
            </a:xfrm>
            <a:prstGeom prst="line">
              <a:avLst/>
            </a:prstGeom>
            <a:ln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358082" y="5000637"/>
              <a:ext cx="357190" cy="4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X</a:t>
              </a:r>
              <a:endParaRPr lang="ko-KR" altLang="en-US" sz="14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14942" y="2143116"/>
              <a:ext cx="357190" cy="4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Z</a:t>
              </a:r>
              <a:endParaRPr lang="ko-KR" altLang="en-US" sz="14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312024" y="2428868"/>
              <a:ext cx="2395728" cy="4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b((440-d)/2,0,h+40)</a:t>
              </a:r>
              <a:endParaRPr lang="ko-KR" altLang="en-US" sz="1400" dirty="0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786578" y="368114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L2</a:t>
            </a:r>
            <a:endParaRPr lang="ko-KR" altLang="en-US" sz="1400" dirty="0"/>
          </a:p>
        </p:txBody>
      </p:sp>
      <p:sp>
        <p:nvSpPr>
          <p:cNvPr id="72" name="TextBox 71"/>
          <p:cNvSpPr txBox="1"/>
          <p:nvPr/>
        </p:nvSpPr>
        <p:spPr>
          <a:xfrm>
            <a:off x="428596" y="428604"/>
            <a:ext cx="171451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dirty="0" smtClean="0"/>
              <a:t>늘어난 길이</a:t>
            </a:r>
            <a:endParaRPr lang="ko-KR" alt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6572264" y="4681280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a1</a:t>
            </a:r>
            <a:endParaRPr lang="ko-KR" altLang="en-US" sz="1400" dirty="0"/>
          </a:p>
        </p:txBody>
      </p:sp>
      <p:graphicFrame>
        <p:nvGraphicFramePr>
          <p:cNvPr id="76" name="개체 75"/>
          <p:cNvGraphicFramePr>
            <a:graphicFrameLocks noChangeAspect="1"/>
          </p:cNvGraphicFramePr>
          <p:nvPr/>
        </p:nvGraphicFramePr>
        <p:xfrm>
          <a:off x="909638" y="1071563"/>
          <a:ext cx="3917950" cy="714375"/>
        </p:xfrm>
        <a:graphic>
          <a:graphicData uri="http://schemas.openxmlformats.org/presentationml/2006/ole">
            <p:oleObj spid="_x0000_s2050" name="수식" r:id="rId3" imgW="2158920" imgH="393480" progId="Equation.3">
              <p:embed/>
            </p:oleObj>
          </a:graphicData>
        </a:graphic>
      </p:graphicFrame>
      <p:sp>
        <p:nvSpPr>
          <p:cNvPr id="77" name="TextBox 76"/>
          <p:cNvSpPr txBox="1"/>
          <p:nvPr/>
        </p:nvSpPr>
        <p:spPr>
          <a:xfrm>
            <a:off x="3286116" y="3323958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L2</a:t>
            </a:r>
            <a:endParaRPr lang="ko-KR" altLang="en-US" sz="1400" dirty="0"/>
          </a:p>
        </p:txBody>
      </p:sp>
      <p:sp>
        <p:nvSpPr>
          <p:cNvPr id="79" name="TextBox 78"/>
          <p:cNvSpPr txBox="1"/>
          <p:nvPr/>
        </p:nvSpPr>
        <p:spPr>
          <a:xfrm>
            <a:off x="1000100" y="5429264"/>
            <a:ext cx="5929354" cy="10618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/>
              <a:t>- </a:t>
            </a:r>
            <a:r>
              <a:rPr lang="ko-KR" altLang="en-US" sz="1400" dirty="0" smtClean="0"/>
              <a:t>위 식에서 </a:t>
            </a:r>
            <a:r>
              <a:rPr lang="en-US" altLang="ko-KR" sz="1400" dirty="0" smtClean="0"/>
              <a:t>L2</a:t>
            </a:r>
            <a:r>
              <a:rPr lang="ko-KR" altLang="en-US" sz="1400" dirty="0" smtClean="0"/>
              <a:t>를 구할 수 있다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dirty="0" smtClean="0"/>
              <a:t> L2</a:t>
            </a:r>
            <a:r>
              <a:rPr lang="ko-KR" altLang="en-US" sz="1400" dirty="0" smtClean="0"/>
              <a:t>와 실제 파이프 길이는 </a:t>
            </a:r>
            <a:r>
              <a:rPr lang="en-US" altLang="ko-KR" sz="1400" dirty="0" smtClean="0"/>
              <a:t>6cm </a:t>
            </a:r>
            <a:r>
              <a:rPr lang="ko-KR" altLang="en-US" sz="1400" dirty="0" smtClean="0"/>
              <a:t>차이가 나므로 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/>
              <a:t> </a:t>
            </a:r>
            <a:r>
              <a:rPr lang="en-US" altLang="ko-KR" sz="1400" dirty="0" smtClean="0"/>
              <a:t>   (</a:t>
            </a:r>
            <a:r>
              <a:rPr lang="ko-KR" altLang="en-US" sz="1400" dirty="0" smtClean="0"/>
              <a:t>파이프 길이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= L2-60</a:t>
            </a:r>
            <a:endParaRPr lang="ko-KR" alt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97</Words>
  <Application>Microsoft Office PowerPoint</Application>
  <PresentationFormat>화면 슬라이드 쇼(4:3)</PresentationFormat>
  <Paragraphs>34</Paragraphs>
  <Slides>2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4" baseType="lpstr">
      <vt:lpstr>Office 테마</vt:lpstr>
      <vt:lpstr>Microsoft Equation 3.0</vt:lpstr>
      <vt:lpstr>슬라이드 1</vt:lpstr>
      <vt:lpstr>슬라이드 2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user</cp:lastModifiedBy>
  <cp:revision>3</cp:revision>
  <dcterms:created xsi:type="dcterms:W3CDTF">2010-07-25T07:56:28Z</dcterms:created>
  <dcterms:modified xsi:type="dcterms:W3CDTF">2010-07-25T08:18:53Z</dcterms:modified>
</cp:coreProperties>
</file>